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86" autoAdjust="0"/>
  </p:normalViewPr>
  <p:slideViewPr>
    <p:cSldViewPr>
      <p:cViewPr>
        <p:scale>
          <a:sx n="120" d="100"/>
          <a:sy n="120" d="100"/>
        </p:scale>
        <p:origin x="-137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club177831749?w=wall-177831749_5974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vk.com/club177831749?w=wall-177831749_598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club177831749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club177831749?w=wall-177831749_5980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s://vk.com/club177831749?w=wall-177831749_9965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youthofthenorthspb?w=wall-191323134_16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hyperlink" Target="https://vk.com/club177831749?z=photo-72178198_457254125/wall-177831749_9153" TargetMode="External"/><Relationship Id="rId18" Type="http://schemas.openxmlformats.org/officeDocument/2006/relationships/hyperlink" Target="https://vk.com/club177831749?z=photo-72178198_457254144/wall-177831749_9233" TargetMode="External"/><Relationship Id="rId3" Type="http://schemas.openxmlformats.org/officeDocument/2006/relationships/image" Target="../media/image20.jpeg"/><Relationship Id="rId21" Type="http://schemas.openxmlformats.org/officeDocument/2006/relationships/hyperlink" Target="https://vk.com/vkraipon?z=photo-72178198_457254347/album-72178198_00/rev" TargetMode="External"/><Relationship Id="rId7" Type="http://schemas.openxmlformats.org/officeDocument/2006/relationships/image" Target="../media/image24.jpeg"/><Relationship Id="rId12" Type="http://schemas.openxmlformats.org/officeDocument/2006/relationships/hyperlink" Target="https://vk.com/club177831749?z=photo-72178198_457254124/wall-177831749_9155" TargetMode="External"/><Relationship Id="rId17" Type="http://schemas.openxmlformats.org/officeDocument/2006/relationships/hyperlink" Target="https://vk.com/club177831749?z=photo-72178198_457254146/wall-177831749_9235" TargetMode="External"/><Relationship Id="rId2" Type="http://schemas.openxmlformats.org/officeDocument/2006/relationships/image" Target="../media/image19.jpeg"/><Relationship Id="rId16" Type="http://schemas.openxmlformats.org/officeDocument/2006/relationships/hyperlink" Target="https://vk.com/club177831749?z=photo-72178198_457254130/wall-177831749_9161" TargetMode="External"/><Relationship Id="rId20" Type="http://schemas.openxmlformats.org/officeDocument/2006/relationships/hyperlink" Target="https://vk.com/club177831749?z=photo-72178198_457254126/wall-177831749_915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hyperlink" Target="https://vk.com/club177831749?z=photo-72178198_457254127/wall-177831749_9160" TargetMode="External"/><Relationship Id="rId10" Type="http://schemas.openxmlformats.org/officeDocument/2006/relationships/image" Target="../media/image27.jpeg"/><Relationship Id="rId19" Type="http://schemas.openxmlformats.org/officeDocument/2006/relationships/hyperlink" Target="https://vk.com/club177831749?z=photo-72178198_457254147/wall-177831749_9239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hyperlink" Target="https://vk.com/club177831749?z=photo-72178198_457254128/wall-177831749_9159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openxmlformats.org/officeDocument/2006/relationships/image" Target="../media/image32.jpg"/><Relationship Id="rId12" Type="http://schemas.openxmlformats.org/officeDocument/2006/relationships/hyperlink" Target="https://vk.com/club177831749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5.jpg"/><Relationship Id="rId5" Type="http://schemas.openxmlformats.org/officeDocument/2006/relationships/image" Target="../media/image31.png"/><Relationship Id="rId10" Type="http://schemas.openxmlformats.org/officeDocument/2006/relationships/image" Target="../media/image34.jpeg"/><Relationship Id="rId4" Type="http://schemas.openxmlformats.org/officeDocument/2006/relationships/image" Target="../media/image30.jp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k.com/club177831749?w=wall-177831749_10783" TargetMode="Externa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club177831749?z=photo-177831749_457242601/wall-177831749_10791" TargetMode="Externa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Светлана\Зеленая флешка\АКМНСС  и ДВ РФ\АКМНСС и ДВ РФ\2022\РГГУ\Конкурс\Конкурсные работы\Тадырова А.Б\gaze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39500"/>
          <a:stretch/>
        </p:blipFill>
        <p:spPr bwMode="auto">
          <a:xfrm>
            <a:off x="3223032" y="0"/>
            <a:ext cx="5605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55" y="5072896"/>
            <a:ext cx="32230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Выполнила: Тадырова Арина Борисовна,</a:t>
            </a:r>
          </a:p>
          <a:p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член Молодежного совета регионального отделения Ассоциации КМНСС и ДВ РФ в Санкт-Петербурге, специалист по международной деятельности Ассоциации КМНСС и ДВ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РФ</a:t>
            </a:r>
          </a:p>
          <a:p>
            <a:endPara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Руководитель: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Чернышова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С.Л.</a:t>
            </a:r>
          </a:p>
          <a:p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андидат культурологии, руководитель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регионального отделения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АКМНСС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ДВ РФ в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Санкт-Петербурге</a:t>
            </a:r>
          </a:p>
        </p:txBody>
      </p:sp>
      <p:pic>
        <p:nvPicPr>
          <p:cNvPr id="1027" name="Рисунок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8" y="101836"/>
            <a:ext cx="936104" cy="92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user\Desktop\Светлана\Зеленая флешка\АКМНСС  и ДВ РФ\АКМНСС и ДВ РФ\2022\Мероприятия\Сокровища Севера\Круглый стол\Лого\IMG_27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76" y="101836"/>
            <a:ext cx="941658" cy="9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268760"/>
            <a:ext cx="35191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онкурс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творческих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</a:t>
            </a: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«Молодые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северяне о себе и своем народе – Память Победы»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276872"/>
            <a:ext cx="35191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Номинация:</a:t>
            </a: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вклад в сохранении героической памяти моего народа в годы Великой отечественной войны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55" y="3390952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НЕРАЗРЫВНАЯ СВЯЗЬ ПОКОЛЕНИЙ: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ИСТОРИЯ, КОТОРАЯ НАС ВСЕХ ОБЪЕДИНЯЕТ</a:t>
            </a:r>
          </a:p>
        </p:txBody>
      </p:sp>
    </p:spTree>
    <p:extLst>
      <p:ext uri="{BB962C8B-B14F-4D97-AF65-F5344CB8AC3E}">
        <p14:creationId xmlns:p14="http://schemas.microsoft.com/office/powerpoint/2010/main" val="21794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492897"/>
            <a:ext cx="6552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Молодежь из числа коренных малочисленных народов Севера, Сибири и Дальнего Востока РФ всегда будет помнить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чтить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бессмертный подвиг своих соплеменников и всех русских солдат, отдавших свою жизнь за нашу Победу!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89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Светлана\Зеленая флешка\АКМНСС  и ДВ РФ\АКМНСС и ДВ РФ\2022\РГГУ\Конкурс\Конкурсные работы\Тадырова А.Б\k9c6spyyv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924008" cy="2616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5949280"/>
            <a:ext cx="8676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жегодное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северной молодежи</a:t>
            </a:r>
          </a:p>
          <a:p>
            <a:pPr algn="ctr"/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Всероссийской патриотической акции «Бессмертный полк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(г. Санкт-Петербург)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C:\Users\user\Desktop\Светлана\Зеленая флешка\АКМНСС  и ДВ РФ\АКМНСС и ДВ РФ\2022\РГГУ\Конкурс\Конкурсные работы\Тадырова А.Б\Op_mGjJzgY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3924008" cy="294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Светлана\Зеленая флешка\АКМНСС  и ДВ РФ\АКМНСС и ДВ РФ\2022\РГГУ\Конкурс\Конкурсные работы\Тадырова А.Б\3b8fhNYQyJ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1703"/>
            <a:ext cx="3888091" cy="259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912003"/>
            <a:ext cx="3888091" cy="2916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746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278" y="0"/>
            <a:ext cx="46707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росмотр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обсуждение с членами Молодежного совета регионального отделения Ассоциации КМНСС и ДВ РФ в Санкт-Петербурге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документального фильма</a:t>
            </a: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«Северная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кавалерия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режиссер Владимир Кузнецов), реализованного при поддержке Ассоциации коренных малочисленных народов Севера, Сибири и Дальнего Востока РФ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5238"/>
          <a:stretch/>
        </p:blipFill>
        <p:spPr bwMode="auto">
          <a:xfrm>
            <a:off x="251520" y="2854322"/>
            <a:ext cx="4186439" cy="3169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t="13468" r="21581" b="21453"/>
          <a:stretch/>
        </p:blipFill>
        <p:spPr bwMode="auto">
          <a:xfrm>
            <a:off x="4845305" y="2086982"/>
            <a:ext cx="3922915" cy="220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12165" r="20966" b="21721"/>
          <a:stretch/>
        </p:blipFill>
        <p:spPr bwMode="auto">
          <a:xfrm>
            <a:off x="4820113" y="4365104"/>
            <a:ext cx="3920485" cy="223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9803" r="32469" b="44454"/>
          <a:stretch/>
        </p:blipFill>
        <p:spPr bwMode="auto">
          <a:xfrm>
            <a:off x="4845305" y="177717"/>
            <a:ext cx="3922915" cy="169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6045303"/>
            <a:ext cx="43903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6"/>
              </a:rPr>
              <a:t>https://</a:t>
            </a:r>
            <a:r>
              <a:rPr lang="en-US" sz="1400" dirty="0" smtClean="0">
                <a:hlinkClick r:id="rId6"/>
              </a:rPr>
              <a:t>vk.com/club177831749</a:t>
            </a:r>
            <a:endParaRPr lang="ru-RU" sz="1400" dirty="0" smtClean="0"/>
          </a:p>
          <a:p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vk.com/club177831749?w=wall-177831749_5980</a:t>
            </a:r>
            <a:endParaRPr lang="ru-RU" sz="1400" dirty="0" smtClean="0"/>
          </a:p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vk.com/club177831749?w=wall-177831749_5974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2215534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30434" r="56985" b="36303"/>
          <a:stretch/>
        </p:blipFill>
        <p:spPr bwMode="auto">
          <a:xfrm>
            <a:off x="5508104" y="4941168"/>
            <a:ext cx="3229178" cy="188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5184" y="3656727"/>
            <a:ext cx="507146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Чествование памяти участников</a:t>
            </a:r>
          </a:p>
          <a:p>
            <a:pPr algn="ctr"/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оленно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-транспортных батальонов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1945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</a:t>
            </a:r>
          </a:p>
          <a:p>
            <a:pPr algn="ctr"/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(Петропавловская крепость,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Филиал Музея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Мирового океана «Ледокол «Красин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офис Представительства Ассоциации КМНСС и ДВ РФ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Санкт-Петербурге)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8" r="31533" b="10928"/>
          <a:stretch/>
        </p:blipFill>
        <p:spPr bwMode="auto">
          <a:xfrm>
            <a:off x="5454128" y="33265"/>
            <a:ext cx="3269645" cy="264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" b="100000" l="369" r="99815">
                        <a14:foregroundMark x1="96307" y1="90630" x2="98246" y2="96047"/>
                        <a14:foregroundMark x1="97507" y1="30161" x2="98246" y2="31772"/>
                        <a14:foregroundMark x1="98800" y1="27526" x2="98800" y2="29283"/>
                        <a14:backgroundMark x1="19206" y1="3807" x2="54940" y2="2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3"/>
          <a:stretch/>
        </p:blipFill>
        <p:spPr bwMode="auto">
          <a:xfrm>
            <a:off x="165184" y="89533"/>
            <a:ext cx="5193340" cy="356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7"/>
          <a:stretch/>
        </p:blipFill>
        <p:spPr bwMode="auto">
          <a:xfrm>
            <a:off x="5482709" y="2780928"/>
            <a:ext cx="3229178" cy="204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611111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https://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vk.com/club177831749?w=wall-177831749_9965</a:t>
            </a: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https://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vk.com/club177831749?w=wall-177831749_5980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7233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447864"/>
            <a:ext cx="374441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Мероприятия, посвященные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75-летию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Победы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77-й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годовщине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сражения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Ильмень</a:t>
            </a:r>
          </a:p>
          <a:p>
            <a:pPr algn="ctr"/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февраля 2020 г.,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Новгородская область)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404664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2985" y="404664"/>
            <a:ext cx="4536504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3" y="5930116"/>
            <a:ext cx="3745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vk.com/youthofthenorthspb?w=wall-191323134_16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4314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609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Песни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Победы»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другие военные песни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родных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языках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коренных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малочисленных народов Севера, Сибири и Дальнего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Востока РФ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Светлана\Зеленая флешка\АКМНСС  и ДВ РФ\АКМНСС и ДВ РФ\2022\РГГУ\Конкурс\Конкурсные работы\Тадырова А.Б\enRpx_2Rm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" y="3707709"/>
            <a:ext cx="1681827" cy="16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264" y="3707709"/>
            <a:ext cx="1660954" cy="16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7" y="3707709"/>
            <a:ext cx="1675532" cy="16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653327"/>
            <a:ext cx="1681827" cy="16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7661" y="3716387"/>
            <a:ext cx="1664468" cy="166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651215"/>
            <a:ext cx="1672057" cy="16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7" y="653326"/>
            <a:ext cx="1681827" cy="16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264" y="653327"/>
            <a:ext cx="1661942" cy="166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1" y="653328"/>
            <a:ext cx="1681658" cy="168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3849" y="3717748"/>
            <a:ext cx="1661747" cy="16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48265" y="5368663"/>
            <a:ext cx="1661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Песню «Катюша» на западном диалекте эвенского языка исполнил Сергей Кривошапкин (автор перевода - Степанова Зоя Афанасьевна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8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12"/>
            </a:endParaRPr>
          </a:p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2"/>
              </a:rPr>
              <a:t>https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12"/>
              </a:rPr>
              <a:t>://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2"/>
              </a:rPr>
              <a:t>vk.com/club177831749?z=photo-72178198_457254124%2Fwall-177831749_9155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496" y="2328158"/>
            <a:ext cx="1681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Песню «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Пурэбэдьиил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Чаайлэю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на юкагирском 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языке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исполнила 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Рагтына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Тымкыль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(автор перевода - Курилов Николай Николаевич)</a:t>
            </a:r>
            <a:endParaRPr lang="ru-RU" sz="8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13"/>
            </a:endParaRPr>
          </a:p>
          <a:p>
            <a:pPr lvl="0"/>
            <a:r>
              <a:rPr lang="ru-RU" sz="800" dirty="0" smtClean="0">
                <a:solidFill>
                  <a:srgbClr val="2F2B20">
                    <a:lumMod val="75000"/>
                    <a:lumOff val="25000"/>
                  </a:srgbClr>
                </a:solidFill>
                <a:hlinkClick r:id="rId13"/>
              </a:rPr>
              <a:t>https</a:t>
            </a:r>
            <a:r>
              <a:rPr lang="ru-RU" sz="800" dirty="0">
                <a:solidFill>
                  <a:srgbClr val="2F2B20">
                    <a:lumMod val="75000"/>
                    <a:lumOff val="25000"/>
                  </a:srgbClr>
                </a:solidFill>
                <a:hlinkClick r:id="rId13"/>
              </a:rPr>
              <a:t>://vk.com/club177831749?z=photo-72178198_457254125%2Fwall-177831749_9153</a:t>
            </a:r>
            <a:endParaRPr lang="ru-RU" sz="800" dirty="0">
              <a:solidFill>
                <a:srgbClr val="2F2B2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63687" y="2335464"/>
            <a:ext cx="16818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Песню «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Дабдукан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Инэнэн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на восточном диалекте эвенского языка исполнила Марина Иванова (автор перевода - Игнатенко Нина Николаевна) </a:t>
            </a:r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4"/>
              </a:rPr>
              <a:t>https://vk.com/club177831749?z=photo-72178198_457254128%2Fwall-177831749_9159</a:t>
            </a:r>
            <a:endParaRPr lang="ru-RU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491881" y="2336962"/>
            <a:ext cx="16816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Песню «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Эналватъылён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на 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чукотском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языке исполнила Евгения </a:t>
            </a:r>
            <a:r>
              <a:rPr lang="ru-RU" sz="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Рольтынтонау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(автор 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перевода - Лариса </a:t>
            </a:r>
            <a:r>
              <a:rPr lang="ru-RU" sz="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Выквырагтыргыргына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5"/>
              </a:rPr>
              <a:t>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15"/>
              </a:rPr>
              <a:t>https://vk.com/club177831749?z=photo-72178198_457254127%2Fwall-177831749_9160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220072" y="2328157"/>
            <a:ext cx="16720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Песню «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Эналватгылвый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на </a:t>
            </a:r>
            <a:r>
              <a:rPr lang="ru-RU" sz="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чавчувенском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диалекте корякского языка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исполнили Кристина 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Дедык и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Нина Григорьева 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(автор перевода - Дедык Валентина Романовна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6"/>
              </a:rPr>
              <a:t>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16"/>
              </a:rPr>
              <a:t>https://vk.com/club177831749?z=photo-72178198_457254130%2Fwall-177831749_9161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948264" y="2315269"/>
            <a:ext cx="1661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Песню «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Вуэйххтэм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Пēййв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на 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саамском языке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исполнил Никита Агеев 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(автор перевода - Агеева Анфиса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Максимовна)</a:t>
            </a:r>
          </a:p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7"/>
              </a:rPr>
              <a:t>https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17"/>
              </a:rPr>
              <a:t>://vk.com/club177831749?z=photo-72178198_457254146%2Fwall-177831749_9235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8289" y="5396599"/>
            <a:ext cx="16775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Песню «Катюша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на нанайском языке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исполнили Екатерина </a:t>
            </a:r>
            <a:r>
              <a:rPr lang="ru-RU" sz="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Бельды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Елизавета Дунина (автор 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перевода - </a:t>
            </a:r>
            <a:r>
              <a:rPr lang="ru-RU" sz="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Бельды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Константин </a:t>
            </a:r>
            <a:r>
              <a:rPr lang="ru-RU" sz="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Мактович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8"/>
              </a:rPr>
              <a:t>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18"/>
              </a:rPr>
              <a:t>https://vk.com/club177831749?z=photo-72178198_457254144%2Fwall-177831749_9233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515907" y="5379495"/>
            <a:ext cx="16496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Песню «Журавли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</a:t>
            </a:r>
            <a:r>
              <a:rPr lang="ru-RU" sz="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Кыдакал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на восточном диалекте эвенского языка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исполнили 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Артём 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Тарабукин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Екатерина 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Сыроватская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(автор 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перевода - Надежда Очирова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9"/>
              </a:rPr>
              <a:t>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19"/>
              </a:rPr>
              <a:t>https://vk.com/club177831749?z=photo-72178198_457254147%2Fwall-177831749_9239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8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769980" y="5385265"/>
            <a:ext cx="16755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Песню «Журавли» (</a:t>
            </a:r>
            <a:r>
              <a:rPr lang="ru-RU" sz="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Каравил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на эвенкийском языке исполнила Галина Веретнова (авторы перевода - Кириллова Маргарита Степановна и Колесова Алена Львовна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0"/>
              </a:rPr>
              <a:t>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0"/>
              </a:rPr>
              <a:t>https://vk.com/club177831749?z=photo-72178198_457254126%2Fwall-177831749_9154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227661" y="5385265"/>
            <a:ext cx="16818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Песню «Журавли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</a:t>
            </a:r>
            <a:r>
              <a:rPr lang="ru-RU" sz="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Кыдакал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на восточном диалекте эвенского языка 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исполнили 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Артём </a:t>
            </a:r>
            <a:r>
              <a:rPr lang="ru-RU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Тарабукин,Екатерина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Сыроватская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Владимир Петровский (автор перевода - Надежда Очирова</a:t>
            </a:r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1"/>
              </a:rPr>
              <a:t> </a:t>
            </a: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1"/>
              </a:rPr>
              <a:t>https://vk.com/vkraipon?z=photo-72178198_457254347%2Falbum-72178198_00%2Frev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63683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1107" y="2492896"/>
            <a:ext cx="339371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и проведение праздничного концерта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победили,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потому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были вместе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</a:t>
            </a:r>
          </a:p>
          <a:p>
            <a:pPr algn="ctr"/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мая 2021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г., Санкт-Петербург)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user\Desktop\Светлана\Зеленая флешка\АКМНСС  и ДВ РФ\АКМНСС и ДВ РФ\2022\РГГУ\Конкурс\Конкурсные работы\Тадырова А.Б\zdlCFDcjXk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3" b="99861" l="0" r="89130">
                        <a14:foregroundMark x1="27446" y1="5548" x2="25543" y2="8322"/>
                        <a14:foregroundMark x1="57065" y1="27462" x2="59511" y2="28988"/>
                        <a14:foregroundMark x1="61413" y1="82663" x2="60870" y2="97781"/>
                        <a14:foregroundMark x1="49457" y1="94313" x2="54348" y2="92649"/>
                        <a14:foregroundMark x1="27989" y1="11789" x2="26359" y2="22607"/>
                        <a14:foregroundMark x1="29891" y1="6935" x2="33967" y2="11234"/>
                        <a14:foregroundMark x1="36685" y1="13592" x2="34239" y2="16921"/>
                        <a14:foregroundMark x1="34783" y1="12899" x2="30707" y2="16505"/>
                        <a14:foregroundMark x1="22283" y1="9986" x2="19837" y2="19972"/>
                        <a14:foregroundMark x1="58967" y1="96810" x2="56522" y2="99861"/>
                        <a14:foregroundMark x1="48098" y1="93897" x2="46739" y2="95007"/>
                        <a14:foregroundMark x1="82065" y1="70458" x2="82065" y2="71567"/>
                        <a14:foregroundMark x1="27174" y1="88211" x2="26630" y2="90430"/>
                        <a14:foregroundMark x1="24185" y1="84605" x2="23913" y2="86130"/>
                        <a14:foregroundMark x1="30707" y1="6103" x2="32337" y2="6657"/>
                        <a14:foregroundMark x1="73641" y1="71706" x2="76902" y2="83495"/>
                        <a14:foregroundMark x1="2989" y1="45631" x2="3533" y2="47295"/>
                        <a14:backgroundMark x1="29348" y1="971" x2="32337" y2="2080"/>
                        <a14:backgroundMark x1="19022" y1="1387" x2="24728" y2="555"/>
                        <a14:backgroundMark x1="6793" y1="16505" x2="2989" y2="22053"/>
                        <a14:backgroundMark x1="14674" y1="15950" x2="14674" y2="17476"/>
                        <a14:backgroundMark x1="1630" y1="34258" x2="272" y2="40361"/>
                        <a14:backgroundMark x1="50543" y1="82524" x2="50543" y2="83911"/>
                        <a14:backgroundMark x1="71739" y1="69209" x2="72283" y2="70042"/>
                        <a14:backgroundMark x1="53533" y1="96949" x2="46196" y2="99029"/>
                        <a14:backgroundMark x1="2446" y1="53953" x2="2446" y2="57282"/>
                        <a14:backgroundMark x1="1087" y1="40499" x2="272" y2="44799"/>
                        <a14:backgroundMark x1="75272" y1="7490" x2="70652" y2="31345"/>
                        <a14:backgroundMark x1="19022" y1="9709" x2="17120" y2="11650"/>
                        <a14:backgroundMark x1="17120" y1="11789" x2="16304" y2="13176"/>
                        <a14:backgroundMark x1="80435" y1="74757" x2="81793" y2="76560"/>
                        <a14:backgroundMark x1="71739" y1="82247" x2="72554" y2="83356"/>
                        <a14:backgroundMark x1="81250" y1="79473" x2="81250" y2="81137"/>
                        <a14:backgroundMark x1="79348" y1="79057" x2="80435" y2="80444"/>
                        <a14:backgroundMark x1="76902" y1="72538" x2="78261" y2="72538"/>
                        <a14:backgroundMark x1="57065" y1="26491" x2="61413" y2="27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8" r="12785"/>
          <a:stretch/>
        </p:blipFill>
        <p:spPr bwMode="auto">
          <a:xfrm>
            <a:off x="103492" y="25624"/>
            <a:ext cx="1773551" cy="38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3"/>
          <a:stretch/>
        </p:blipFill>
        <p:spPr bwMode="auto">
          <a:xfrm>
            <a:off x="1873481" y="2088692"/>
            <a:ext cx="3337626" cy="162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7" b="99732" l="9073" r="89315">
                        <a14:backgroundMark x1="65524" y1="30697" x2="68952" y2="30831"/>
                        <a14:backgroundMark x1="59073" y1="30429" x2="62702" y2="30831"/>
                        <a14:backgroundMark x1="56855" y1="29625" x2="59073" y2="30429"/>
                        <a14:backgroundMark x1="82863" y1="45308" x2="84274" y2="54021"/>
                        <a14:backgroundMark x1="72984" y1="70107" x2="75403" y2="81367"/>
                        <a14:backgroundMark x1="75806" y1="85791" x2="76210" y2="89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5" t="6721" r="10940"/>
          <a:stretch/>
        </p:blipFill>
        <p:spPr bwMode="auto">
          <a:xfrm>
            <a:off x="3268356" y="3655487"/>
            <a:ext cx="1795034" cy="314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42441" r="5675" b="6597"/>
          <a:stretch/>
        </p:blipFill>
        <p:spPr bwMode="auto">
          <a:xfrm>
            <a:off x="1877043" y="133976"/>
            <a:ext cx="3334064" cy="183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35" b="80766" l="8611" r="67023">
                        <a14:backgroundMark x1="12483" y1="51736" x2="14953" y2="61443"/>
                        <a14:backgroundMark x1="16288" y1="51202" x2="17557" y2="55387"/>
                        <a14:backgroundMark x1="11549" y1="30632" x2="12283" y2="35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7" t="7239" r="32426" b="18041"/>
          <a:stretch/>
        </p:blipFill>
        <p:spPr bwMode="auto">
          <a:xfrm rot="1243113">
            <a:off x="306610" y="3811991"/>
            <a:ext cx="2729783" cy="253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51" y="260648"/>
            <a:ext cx="2971170" cy="218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4915" r="3110" b="7890"/>
          <a:stretch/>
        </p:blipFill>
        <p:spPr bwMode="auto">
          <a:xfrm>
            <a:off x="5248726" y="4204085"/>
            <a:ext cx="3337626" cy="241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407" y="6426691"/>
            <a:ext cx="2516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https://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vk.com/club177831749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6983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324" y="123498"/>
            <a:ext cx="311494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концерт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вокально-хоровых и театральных любительских коллективов культурно-досуговых учреждений Санкт-Петербурга, посвященный 77-й годовщине Победы в Великой отечественной войне 1941 – 1945 годов «Поклонимся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великим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годам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endParaRPr lang="ru-RU" dirty="0"/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г., Санкт-Петербург)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3292" r="14507"/>
          <a:stretch/>
        </p:blipFill>
        <p:spPr bwMode="auto">
          <a:xfrm>
            <a:off x="225991" y="123498"/>
            <a:ext cx="4634041" cy="3550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206" y="3766973"/>
            <a:ext cx="2193840" cy="299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4070907"/>
            <a:ext cx="4520234" cy="254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80493" y="5471812"/>
            <a:ext cx="16874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vk.com/club177831749?w=wall-177831749_10783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619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1748"/>
            <a:ext cx="323021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«Дети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 о Великой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Победе»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преддверии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празднования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77-летия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(1941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- 1945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2022 г., Санкт-Петербург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19343" r="6152"/>
          <a:stretch/>
        </p:blipFill>
        <p:spPr bwMode="auto">
          <a:xfrm>
            <a:off x="179512" y="3279774"/>
            <a:ext cx="5191892" cy="345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581128"/>
            <a:ext cx="2748092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8" b="94780" l="1837" r="98623">
                        <a14:foregroundMark x1="13131" y1="46166" x2="8356" y2="73736"/>
                        <a14:foregroundMark x1="6612" y1="60522" x2="5326" y2="63785"/>
                        <a14:foregroundMark x1="5326" y1="65090" x2="5693" y2="77977"/>
                        <a14:foregroundMark x1="52984" y1="44698" x2="52984" y2="51223"/>
                        <a14:foregroundMark x1="53260" y1="41599" x2="50964" y2="42414"/>
                        <a14:foregroundMark x1="59320" y1="42414" x2="57759" y2="44861"/>
                        <a14:foregroundMark x1="67493" y1="39641" x2="66208" y2="40131"/>
                        <a14:foregroundMark x1="82828" y1="42414" x2="80165" y2="77325"/>
                        <a14:foregroundMark x1="82828" y1="37357" x2="81635" y2="37847"/>
                        <a14:foregroundMark x1="80900" y1="38825" x2="79339" y2="42414"/>
                        <a14:foregroundMark x1="85859" y1="39804" x2="85859" y2="41109"/>
                        <a14:foregroundMark x1="65840" y1="44372" x2="65840" y2="45188"/>
                        <a14:backgroundMark x1="33333" y1="84666" x2="33333" y2="91680"/>
                        <a14:backgroundMark x1="73095" y1="65090" x2="73095" y2="89233"/>
                        <a14:backgroundMark x1="56474" y1="28874" x2="65840" y2="28874"/>
                        <a14:backgroundMark x1="46189" y1="27080" x2="69421" y2="34747"/>
                        <a14:backgroundMark x1="49587" y1="48450" x2="47842" y2="30995"/>
                        <a14:backgroundMark x1="63728" y1="41599" x2="64279" y2="48287"/>
                        <a14:backgroundMark x1="55096" y1="40294" x2="56107" y2="42904"/>
                        <a14:backgroundMark x1="56657" y1="48450" x2="56657" y2="50082"/>
                        <a14:backgroundMark x1="57208" y1="42414" x2="56290" y2="43393"/>
                        <a14:backgroundMark x1="79339" y1="28711" x2="90450" y2="24633"/>
                        <a14:backgroundMark x1="90266" y1="42088" x2="95225" y2="40294"/>
                        <a14:backgroundMark x1="78237" y1="38010" x2="78237" y2="40783"/>
                        <a14:backgroundMark x1="87971" y1="37031" x2="89073" y2="38499"/>
                        <a14:backgroundMark x1="85859" y1="38010" x2="87144" y2="40783"/>
                        <a14:backgroundMark x1="18825" y1="71615" x2="18825" y2="73409"/>
                        <a14:backgroundMark x1="79614" y1="38010" x2="79155" y2="39315"/>
                        <a14:backgroundMark x1="80349" y1="37520" x2="78972" y2="40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28211" r="2839" b="5071"/>
          <a:stretch/>
        </p:blipFill>
        <p:spPr bwMode="auto">
          <a:xfrm>
            <a:off x="3310479" y="44624"/>
            <a:ext cx="5719315" cy="306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6096" y="3453753"/>
            <a:ext cx="30141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https://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vk.com/club177831749?z=photo-177831749_457242601%2Fwall-177831749_10791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7293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341</TotalTime>
  <Words>618</Words>
  <Application>Microsoft Office PowerPoint</Application>
  <PresentationFormat>Экран (4:3)</PresentationFormat>
  <Paragraphs>76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Соседство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42</cp:revision>
  <dcterms:created xsi:type="dcterms:W3CDTF">2022-09-29T08:52:35Z</dcterms:created>
  <dcterms:modified xsi:type="dcterms:W3CDTF">2022-09-30T12:07:42Z</dcterms:modified>
</cp:coreProperties>
</file>