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76DE-CDA2-4732-AB52-BC47832975E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01AC-63D8-4928-84B7-28FF8B027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82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76DE-CDA2-4732-AB52-BC47832975E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01AC-63D8-4928-84B7-28FF8B027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2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76DE-CDA2-4732-AB52-BC47832975E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01AC-63D8-4928-84B7-28FF8B027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45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76DE-CDA2-4732-AB52-BC47832975E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01AC-63D8-4928-84B7-28FF8B027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0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76DE-CDA2-4732-AB52-BC47832975E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01AC-63D8-4928-84B7-28FF8B027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2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76DE-CDA2-4732-AB52-BC47832975E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01AC-63D8-4928-84B7-28FF8B027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3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76DE-CDA2-4732-AB52-BC47832975E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01AC-63D8-4928-84B7-28FF8B027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8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76DE-CDA2-4732-AB52-BC47832975E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01AC-63D8-4928-84B7-28FF8B027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3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76DE-CDA2-4732-AB52-BC47832975E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01AC-63D8-4928-84B7-28FF8B027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5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76DE-CDA2-4732-AB52-BC47832975E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01AC-63D8-4928-84B7-28FF8B027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0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76DE-CDA2-4732-AB52-BC47832975E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01AC-63D8-4928-84B7-28FF8B027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3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676DE-CDA2-4732-AB52-BC47832975E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01AC-63D8-4928-84B7-28FF8B027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0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02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1791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82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4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341470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6963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8782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6337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80162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44247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53733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2021-11-10T12:45:21Z</dcterms:created>
  <dcterms:modified xsi:type="dcterms:W3CDTF">2021-11-10T13:05:55Z</dcterms:modified>
</cp:coreProperties>
</file>