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28225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Номинация: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«Выдающиеся деятели моего народа»</a:t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7030A0"/>
                </a:solidFill>
              </a:rPr>
              <a:t>Тема: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«Сохраняя традиции предков»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381000"/>
            <a:ext cx="6400800" cy="838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История и культура моего народа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47800" y="5268191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solidFill>
                  <a:schemeClr val="tx1"/>
                </a:solidFill>
              </a:rPr>
              <a:t>Автор: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Росугбу</a:t>
            </a:r>
            <a:r>
              <a:rPr lang="ru-RU" sz="2400" b="1" i="1" dirty="0" smtClean="0">
                <a:solidFill>
                  <a:schemeClr val="tx1"/>
                </a:solidFill>
              </a:rPr>
              <a:t> Регина, обучающаяся 5 класса МБОУ СОШ с. Ачан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3800" y="1371600"/>
            <a:ext cx="5410200" cy="2517775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Нина Павловна </a:t>
            </a:r>
            <a:r>
              <a:rPr lang="ru-RU" b="1" i="1" dirty="0" err="1" smtClean="0"/>
              <a:t>Гейкер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9144000" cy="1752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художественный руководитель народного ансамбля «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Сиун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и образцового ансамбля «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Тасима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НКЦ «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Силэмсэ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с.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Ачан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7843" t="9804" r="52941" b="9804"/>
          <a:stretch>
            <a:fillRect/>
          </a:stretch>
        </p:blipFill>
        <p:spPr bwMode="auto">
          <a:xfrm>
            <a:off x="838200" y="304800"/>
            <a:ext cx="2895600" cy="395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0" y="457200"/>
            <a:ext cx="4572000" cy="5181600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Тасима</a:t>
            </a:r>
            <a:r>
              <a:rPr lang="ru-RU" i="1" dirty="0" err="1" smtClean="0"/>
              <a:t>-лепёшечки</a:t>
            </a:r>
            <a:r>
              <a:rPr lang="ru-RU" i="1" dirty="0" smtClean="0"/>
              <a:t> , которые любит каждый житель села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890" t="31918" r="14563" b="4246"/>
          <a:stretch>
            <a:fillRect/>
          </a:stretch>
        </p:blipFill>
        <p:spPr bwMode="auto">
          <a:xfrm>
            <a:off x="381000" y="533400"/>
            <a:ext cx="3412958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0" y="1143000"/>
            <a:ext cx="4648200" cy="18288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Ансамбль</a:t>
            </a:r>
            <a:br>
              <a:rPr lang="ru-RU" b="1" i="1" dirty="0" smtClean="0"/>
            </a:br>
            <a:r>
              <a:rPr lang="ru-RU" b="1" i="1" dirty="0" smtClean="0"/>
              <a:t> «</a:t>
            </a:r>
            <a:r>
              <a:rPr lang="ru-RU" b="1" i="1" dirty="0" err="1" smtClean="0"/>
              <a:t>Сиун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581400"/>
            <a:ext cx="3759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7600"/>
            <a:ext cx="4610100" cy="274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"/>
            <a:ext cx="253365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2895600"/>
            <a:ext cx="2667000" cy="27432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Дети ансамбля «</a:t>
            </a:r>
            <a:r>
              <a:rPr lang="ru-RU" b="1" i="1" dirty="0" err="1" smtClean="0"/>
              <a:t>Тасима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3429000" cy="3223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124200"/>
            <a:ext cx="1828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3944679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28600"/>
            <a:ext cx="5334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56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Номинация: «Выдающиеся деятели моего народа» Тема:  «Сохраняя традиции предков» </vt:lpstr>
      <vt:lpstr>Нина Павловна Гейкер</vt:lpstr>
      <vt:lpstr>Тасима-лепёшечки , которые любит каждый житель села</vt:lpstr>
      <vt:lpstr>Ансамбль  «Сиун»</vt:lpstr>
      <vt:lpstr>Дети ансамбля «Тасима»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Нина Павловна Гейкер</dc:title>
  <dc:creator>user</dc:creator>
  <cp:lastModifiedBy>achan</cp:lastModifiedBy>
  <cp:revision>16</cp:revision>
  <dcterms:created xsi:type="dcterms:W3CDTF">2021-11-06T00:23:02Z</dcterms:created>
  <dcterms:modified xsi:type="dcterms:W3CDTF">2021-11-08T05:12:37Z</dcterms:modified>
</cp:coreProperties>
</file>