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1101F2-89B0-4C42-8866-C5EB0C01AE1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699EB4-15D5-41EE-B0D3-C1AB42C746C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1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B09176-D2E2-4342-A862-2E324B14320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2EDCB-C370-4558-9D4F-E738CF96231B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30A600-6E8E-4F18-8C37-5065BEAAC8F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0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9CE6B-BCEF-4E9B-8FDF-2CFE57B7328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E93696-4750-4727-8958-5979071373E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3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7FA0C-B096-4730-99A0-07BF4CF12BE2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9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70BDA-077E-4D38-9E08-C8CC54FF92B1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A6D002-3AE0-43B0-BA35-541D37E3442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370E47-36FC-4921-A15B-FA3C2C028B4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7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530E4C-CB84-44AD-AC8A-6C2BF6644B7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54D381-58EA-44C4-B3F8-B89B52AE2D43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33FF0A-22B4-46FE-B372-306416E8D49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067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133601"/>
            <a:ext cx="8229600" cy="2270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/>
              <a:t>Религиозные воззрения чукчей на примере моей семьи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4724400"/>
            <a:ext cx="5410200" cy="990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400" dirty="0"/>
              <a:t>Выполнила: </a:t>
            </a:r>
            <a:r>
              <a:rPr lang="ru-RU" sz="2400" dirty="0" err="1"/>
              <a:t>Рольтынтонау</a:t>
            </a:r>
            <a:r>
              <a:rPr lang="ru-RU" sz="2400" dirty="0"/>
              <a:t> Евгения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400" dirty="0"/>
              <a:t>Номинация </a:t>
            </a:r>
            <a:r>
              <a:rPr lang="ru-RU" sz="2400" dirty="0" smtClean="0"/>
              <a:t>«Обычаи моего народа»</a:t>
            </a:r>
            <a:endParaRPr lang="ru-RU" sz="2400" dirty="0"/>
          </a:p>
        </p:txBody>
      </p:sp>
      <p:pic>
        <p:nvPicPr>
          <p:cNvPr id="3076" name="Picture 4" descr="Картинки по запросу сирен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"/>
            <a:ext cx="3810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Лыгъоравэтльат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Чавчывальыт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0084" y="2794041"/>
            <a:ext cx="4005419" cy="271295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Анк</a:t>
            </a:r>
            <a:r>
              <a:rPr lang="en-US" dirty="0" smtClean="0"/>
              <a:t>’</a:t>
            </a:r>
            <a:r>
              <a:rPr lang="ru-RU" dirty="0" err="1" smtClean="0"/>
              <a:t>альыт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24537" y="2800138"/>
            <a:ext cx="3926164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Мировоззренческие представления чукчей</a:t>
            </a:r>
          </a:p>
        </p:txBody>
      </p:sp>
      <p:pic>
        <p:nvPicPr>
          <p:cNvPr id="5123" name="Picture 6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1" y="1828800"/>
            <a:ext cx="3065463" cy="4229100"/>
          </a:xfrm>
          <a:noFill/>
          <a:ln w="57150" cmpd="thickThin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Модель мира такова, что он делится на верхний, нижний и средний. По преданиям Землю создал </a:t>
            </a:r>
            <a:r>
              <a:rPr lang="ru-RU" sz="2800" dirty="0" err="1"/>
              <a:t>первопредок</a:t>
            </a:r>
            <a:r>
              <a:rPr lang="ru-RU" sz="2800" dirty="0"/>
              <a:t> чукчей, </a:t>
            </a:r>
            <a:r>
              <a:rPr lang="ru-RU" sz="2800" dirty="0">
                <a:solidFill>
                  <a:srgbClr val="FF0000"/>
                </a:solidFill>
              </a:rPr>
              <a:t>ворон </a:t>
            </a:r>
            <a:r>
              <a:rPr lang="ru-RU" sz="2800" dirty="0" err="1">
                <a:solidFill>
                  <a:srgbClr val="FF0000"/>
                </a:solidFill>
              </a:rPr>
              <a:t>Кутх</a:t>
            </a:r>
            <a:r>
              <a:rPr lang="ru-RU" sz="2800" dirty="0"/>
              <a:t>, действующий по велению Творца (</a:t>
            </a:r>
            <a:r>
              <a:rPr lang="ru-RU" sz="2800" dirty="0" err="1"/>
              <a:t>Вагыргын</a:t>
            </a:r>
            <a:r>
              <a:rPr lang="ru-RU" sz="2800" dirty="0"/>
              <a:t>). Он летел, по его испражнениям образовалась земная твердь (горы, сопки, равнины), с помощью урины (мочи) появились водоемы (реки, озера), а затем он  создает первых людей, собак, китов, тюленей, птиц, оленей, одежду, деревянный снаряд для добывания огня. Главный подвиг – добывание света и небесных светил, так как до этого они существовали только в верхней Вселенной.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(По </a:t>
            </a:r>
            <a:r>
              <a:rPr lang="ru-RU" sz="2800" dirty="0" err="1"/>
              <a:t>Рытхэу</a:t>
            </a:r>
            <a:r>
              <a:rPr lang="ru-RU" sz="2800" dirty="0"/>
              <a:t> Ю. С.)</a:t>
            </a:r>
          </a:p>
        </p:txBody>
      </p:sp>
    </p:spTree>
    <p:extLst>
      <p:ext uri="{BB962C8B-B14F-4D97-AF65-F5344CB8AC3E}">
        <p14:creationId xmlns:p14="http://schemas.microsoft.com/office/powerpoint/2010/main" val="18457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Не смотря на деление на миры, </a:t>
            </a:r>
            <a:r>
              <a:rPr lang="ru-RU" sz="2800" dirty="0" err="1"/>
              <a:t>чаучу</a:t>
            </a:r>
            <a:r>
              <a:rPr lang="ru-RU" sz="2800" dirty="0"/>
              <a:t> уникальны в сосуществовании с окружающей средой. Они не стоят НАД природой, не стремятся овладевать и управлять, а стараются неспешно и гармонично жить как ее неотъемлемая часть. Это мы можем наблюдать даже из самоназвания чукчей «</a:t>
            </a:r>
            <a:r>
              <a:rPr lang="ru-RU" sz="2800" dirty="0" err="1"/>
              <a:t>лыгъоравэтльат</a:t>
            </a:r>
            <a:r>
              <a:rPr lang="ru-RU" sz="2800" dirty="0"/>
              <a:t>» - настоящие люди. Это дословный перевод, означает просто – люди, потому что существуют, помимо людей, еще и </a:t>
            </a:r>
            <a:r>
              <a:rPr lang="ru-RU" sz="2800" dirty="0" err="1"/>
              <a:t>кэлелвыт</a:t>
            </a:r>
            <a:r>
              <a:rPr lang="ru-RU" sz="2800" dirty="0"/>
              <a:t> – души, духи (в прошлом тоже люди), сосуществующие в данном мире.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(Версия объяснения происхождения самоназвания чукчей </a:t>
            </a:r>
            <a:r>
              <a:rPr lang="ru-RU" sz="2800" dirty="0" err="1">
                <a:solidFill>
                  <a:srgbClr val="FF0000"/>
                </a:solidFill>
              </a:rPr>
              <a:t>Радунович</a:t>
            </a:r>
            <a:r>
              <a:rPr lang="ru-RU" sz="2800" dirty="0">
                <a:solidFill>
                  <a:srgbClr val="FF0000"/>
                </a:solidFill>
              </a:rPr>
              <a:t> Н.П.)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Чукотские запреты и приметы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/>
              <a:t>Отчаяние, цинизм, лень, тоска не свойственны психологии чукотского народа. Во многом этом помогает справляться с естественными трудностями на пути кочевого народа. Чтобы постичь этот путь жизни, необходимо соблюдать культ огня; следовать традиционным знаниям, слушать и почитать старших, передавать свои знания младшему поколению; также и почитать ребенка до 6 лет, который до этого возраста отождествляется с "божественным" созданием; и многое-многое другое;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Мы же рассмотрим подробнее чукотские запреты и приметы, которые помогают чукчам жить в гармонии со Вселенной, миром живых и мертвых.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86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0"/>
            <a:ext cx="82296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300" b="1" i="1" dirty="0"/>
              <a:t>     Запреты и обереги береговых чукчей</a:t>
            </a:r>
            <a:endParaRPr lang="ru-RU" sz="1300" dirty="0"/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Если во время охоты встретишь вместе пять зверей: волков, зайцев, песцов, лисиц или других зверей по пяти, то нельзя убивать их всех. Один из них неприкосновенный. Если убьешь всех зверей, то поплатишься жизнью своих родственников, или вымрет твой род.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Когда в тундре добудешь зверя - зайца, песца, лисицу - то потрогай его уши. Если ухо надорвано, то нельзя зверя брать, а надо положить его головой в сторону восхождения дня и сказать: «По незнанию добыл я тебя, возвращайся к своему хозяину! ». Говорят, что Хозяин отмечает своих зверей и следит за ними.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Нельзя жарить на костре моржовое мясо, иначе морж будет злым и во время охоты перевернет байдару.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Нельзя есть, нагнувшись над костром, иначе загарпуненный морж или кит долго в разные стороны водить будет.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Нельзя   мальчику   или   юноше   бить   кого-либо   рукавицей  или   другой одеждой, иначе зверь, на которого охотишься, будет злым и не подпустит.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При ловле рыбы   нельзя   оставлять себе самую большую. Самая большая рыба принадлежит Хозяину вод.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Если у добытого морского зверя на ластах 6 фаланг обнаружишь вместо пяти, то будешь удачливым охотником всю жизнь,  если меньше пяти, то не будет удачи в охоте никогда.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Нельзя жечь морскую капусту, иначе погода испортится, прибой будет.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Замужняя женщина не должна надевать одежду своего мужа,     иначе тяжесть свою передаст ему, и он может утонуть, когда лодка перевернется, или во время прыжков, когда ему придется прыгать с льдины на льдину.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Женщина не должна вешать свою одежду для просушки в пологе над головою мужчины, иначе не будет ему удачи на охоте.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300" dirty="0"/>
              <a:t>Женщина, подавая мужу деревянное блюдо с мясом, должна поставить его так, чтобы оно не качалось. Иначе на морской охоте волной будет качать </a:t>
            </a:r>
            <a:r>
              <a:rPr lang="ru-RU" sz="1300" dirty="0" err="1"/>
              <a:t>байдру</a:t>
            </a:r>
            <a:r>
              <a:rPr lang="ru-RU" sz="1300" dirty="0"/>
              <a:t> или лед разобьет ветром, можно утонуть.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1400" b="1" i="1" u="sng" dirty="0"/>
              <a:t>Из учебно-исследовательской работы «Фольклор и этнография»  </a:t>
            </a:r>
            <a:r>
              <a:rPr lang="ru-RU" sz="1400" b="1" i="1" u="sng" dirty="0" err="1"/>
              <a:t>Эйгина</a:t>
            </a:r>
            <a:r>
              <a:rPr lang="ru-RU" sz="1400" b="1" i="1" u="sng" dirty="0"/>
              <a:t> Павла Александровича</a:t>
            </a:r>
            <a:endParaRPr lang="ru-RU" sz="1400" dirty="0"/>
          </a:p>
          <a:p>
            <a:pPr algn="r" eaLnBrk="1" hangingPunct="1">
              <a:buFont typeface="+mj-lt"/>
              <a:buAutoNum type="arabicPeriod"/>
              <a:defRPr/>
            </a:pPr>
            <a:endParaRPr lang="ru-RU" sz="1300" dirty="0"/>
          </a:p>
          <a:p>
            <a:pPr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51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0"/>
            <a:ext cx="82296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b="1" i="1" dirty="0"/>
              <a:t>Запреты и обереги </a:t>
            </a:r>
            <a:r>
              <a:rPr lang="ru-RU" sz="2000" b="1" i="1" dirty="0" err="1"/>
              <a:t>оленных</a:t>
            </a:r>
            <a:r>
              <a:rPr lang="ru-RU" sz="2000" b="1" i="1" dirty="0"/>
              <a:t> чукчей</a:t>
            </a:r>
            <a:endParaRPr lang="ru-RU" sz="2000" i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1. Хорошая смерть – милость богов.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2. Весной нельзя с тоской смотреть на заходящее   солнце -потеряешь зрение.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 3. Возвращаясь с похорон или сожжения покойника- нельзя оглядываться: злых духов накличешь.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4. Запрещается разбивать ярангу на старом месте : повторишь ошибки, попадешь в лапы старых домовых. ( У монголов – нельзя ставить юрту на старом </a:t>
            </a:r>
            <a:r>
              <a:rPr lang="ru-RU" sz="2000" dirty="0" err="1"/>
              <a:t>месте-плохая</a:t>
            </a:r>
            <a:r>
              <a:rPr lang="ru-RU" sz="2000" dirty="0"/>
              <a:t> примета)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5. Что тебе во сне сказали покойные – утром  исполни.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6. На   чужой  земле не умирай – умирать на родину приезжай.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 7. Живи исправно и ровно ,жизнь – далекая и трудная дорога: иди по ней ровно и без устали.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 8. В жизни будь сильным и настойчивым, не греши- на том свете легче будет жить.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 9. Тяжело на душе – спой, легче станет, призовешь в помощь бога.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 10. Не скупись на пищу- смерть будет легкой.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/>
              <a:t> 11. Летом не поспишь, зимой будешь сыт.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000" b="1" i="1" u="sng" dirty="0"/>
              <a:t>Из материалов Зои Николаевны Морозовой, преподавателя предмета «Чукотка: истории и культура» МОУ «СШ </a:t>
            </a:r>
            <a:r>
              <a:rPr lang="ru-RU" sz="2000" b="1" i="1" u="sng" dirty="0" err="1"/>
              <a:t>С.Ваеги</a:t>
            </a:r>
            <a:r>
              <a:rPr lang="ru-RU" sz="2000" b="1" i="1" u="sng" dirty="0"/>
              <a:t>»</a:t>
            </a:r>
            <a:endParaRPr lang="ru-RU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31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6870700" cy="1066800"/>
          </a:xfrm>
        </p:spPr>
        <p:txBody>
          <a:bodyPr/>
          <a:lstStyle/>
          <a:p>
            <a:r>
              <a:rPr lang="ru-RU" altLang="ru-RU" dirty="0" err="1" smtClean="0"/>
              <a:t>Вэлынк</a:t>
            </a:r>
            <a:r>
              <a:rPr lang="en-US" altLang="ru-RU" dirty="0" smtClean="0"/>
              <a:t>’</a:t>
            </a:r>
            <a:r>
              <a:rPr lang="ru-RU" altLang="ru-RU" dirty="0" err="1" smtClean="0"/>
              <a:t>ык</a:t>
            </a:r>
            <a:r>
              <a:rPr lang="en-US" altLang="ru-RU" dirty="0" smtClean="0"/>
              <a:t>’</a:t>
            </a:r>
            <a:r>
              <a:rPr lang="ru-RU" altLang="ru-RU" dirty="0" err="1" smtClean="0"/>
              <a:t>ун</a:t>
            </a:r>
            <a:r>
              <a:rPr lang="ru-RU" altLang="ru-RU" dirty="0" smtClean="0"/>
              <a:t>!</a:t>
            </a:r>
          </a:p>
        </p:txBody>
      </p:sp>
      <p:pic>
        <p:nvPicPr>
          <p:cNvPr id="22531" name="Picture 5" descr="Seriya__Chukotka___Beg_olenei__1968_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133601"/>
            <a:ext cx="6477000" cy="4029075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4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3">
      <a:dk1>
        <a:srgbClr val="646464"/>
      </a:dk1>
      <a:lt1>
        <a:srgbClr val="FFFFFF"/>
      </a:lt1>
      <a:dk2>
        <a:srgbClr val="545454"/>
      </a:dk2>
      <a:lt2>
        <a:srgbClr val="D4D4CE"/>
      </a:lt2>
      <a:accent1>
        <a:srgbClr val="49747D"/>
      </a:accent1>
      <a:accent2>
        <a:srgbClr val="8F9699"/>
      </a:accent2>
      <a:accent3>
        <a:srgbClr val="B3B3B3"/>
      </a:accent3>
      <a:accent4>
        <a:srgbClr val="DADADA"/>
      </a:accent4>
      <a:accent5>
        <a:srgbClr val="B1BCBF"/>
      </a:accent5>
      <a:accent6>
        <a:srgbClr val="81878A"/>
      </a:accent6>
      <a:hlink>
        <a:srgbClr val="8DC4D7"/>
      </a:hlink>
      <a:folHlink>
        <a:srgbClr val="7FB97F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885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Разрез</vt:lpstr>
      <vt:lpstr>Религиозные воззрения чукчей на примере моей семьи</vt:lpstr>
      <vt:lpstr>Лыгъоравэтльат</vt:lpstr>
      <vt:lpstr>Мировоззренческие представления чукчей</vt:lpstr>
      <vt:lpstr>Презентация PowerPoint</vt:lpstr>
      <vt:lpstr>Презентация PowerPoint</vt:lpstr>
      <vt:lpstr>Чукотские запреты и приметы </vt:lpstr>
      <vt:lpstr>Презентация PowerPoint</vt:lpstr>
      <vt:lpstr>Презентация PowerPoint</vt:lpstr>
      <vt:lpstr>Вэлынк’ык’ун!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Религиозные воззрения чукчей на примере моей семьи</dc:title>
  <dc:creator>admin</dc:creator>
  <cp:lastModifiedBy>admin</cp:lastModifiedBy>
  <cp:revision>5</cp:revision>
  <dcterms:created xsi:type="dcterms:W3CDTF">2021-11-10T12:50:51Z</dcterms:created>
  <dcterms:modified xsi:type="dcterms:W3CDTF">2021-11-10T13:16:20Z</dcterms:modified>
</cp:coreProperties>
</file>